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7" r:id="rId1"/>
    <p:sldMasterId id="2147484113" r:id="rId2"/>
  </p:sldMasterIdLst>
  <p:sldIdLst>
    <p:sldId id="264" r:id="rId3"/>
    <p:sldId id="265" r:id="rId4"/>
    <p:sldId id="261" r:id="rId5"/>
    <p:sldId id="256" r:id="rId6"/>
    <p:sldId id="257" r:id="rId7"/>
    <p:sldId id="262" r:id="rId8"/>
    <p:sldId id="258" r:id="rId9"/>
    <p:sldId id="260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1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773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61115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78646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54848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437705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0032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6037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0999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914441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59496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9400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90322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776692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06084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170572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84268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080762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007979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76540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7899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15494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54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2959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010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9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0067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3255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7646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6423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2020/10/20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10758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14" r:id="rId1"/>
    <p:sldLayoutId id="2147484115" r:id="rId2"/>
    <p:sldLayoutId id="2147484116" r:id="rId3"/>
    <p:sldLayoutId id="2147484117" r:id="rId4"/>
    <p:sldLayoutId id="2147484118" r:id="rId5"/>
    <p:sldLayoutId id="2147484119" r:id="rId6"/>
    <p:sldLayoutId id="2147484120" r:id="rId7"/>
    <p:sldLayoutId id="2147484121" r:id="rId8"/>
    <p:sldLayoutId id="2147484122" r:id="rId9"/>
    <p:sldLayoutId id="2147484123" r:id="rId10"/>
    <p:sldLayoutId id="2147484124" r:id="rId11"/>
    <p:sldLayoutId id="2147484125" r:id="rId12"/>
    <p:sldLayoutId id="2147484126" r:id="rId13"/>
    <p:sldLayoutId id="2147484127" r:id="rId14"/>
    <p:sldLayoutId id="2147484128" r:id="rId15"/>
    <p:sldLayoutId id="2147484129" r:id="rId16"/>
    <p:sldLayoutId id="2147484130" r:id="rId17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54954" y="531659"/>
            <a:ext cx="8825658" cy="3329581"/>
          </a:xfrm>
        </p:spPr>
        <p:txBody>
          <a:bodyPr/>
          <a:lstStyle/>
          <a:p>
            <a:pPr algn="ctr"/>
            <a:r>
              <a:rPr kumimoji="1" lang="ja-JP" altLang="en-US" dirty="0" smtClean="0"/>
              <a:t>企画書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118638" y="4073891"/>
            <a:ext cx="898289" cy="861420"/>
          </a:xfrm>
        </p:spPr>
        <p:txBody>
          <a:bodyPr>
            <a:normAutofit/>
          </a:bodyPr>
          <a:lstStyle/>
          <a:p>
            <a:r>
              <a:rPr kumimoji="1" lang="en-US" altLang="ja-JP" sz="3200" dirty="0" smtClean="0"/>
              <a:t>B</a:t>
            </a:r>
            <a:r>
              <a:rPr kumimoji="1" lang="ja-JP" altLang="en-US" sz="3200" dirty="0" smtClean="0"/>
              <a:t>班</a:t>
            </a:r>
            <a:endParaRPr kumimoji="1"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096709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559" y="833991"/>
            <a:ext cx="8878186" cy="499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80505" y="0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 smtClean="0"/>
              <a:t>基本情報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16222" y="1825623"/>
            <a:ext cx="2115069" cy="412751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kumimoji="1" lang="ja-JP" alt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タイトル</a:t>
            </a:r>
            <a:endParaRPr kumimoji="1" lang="ja-JP" altLang="en-US" sz="2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137967" y="1770389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おかしを求めて</a:t>
            </a:r>
            <a:r>
              <a:rPr kumimoji="1" lang="ja-JP" alt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ニャーニャーニャー</a:t>
            </a:r>
            <a:endParaRPr kumimoji="1" lang="ja-JP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137967" y="3413448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３</a:t>
            </a:r>
            <a:r>
              <a:rPr kumimoji="1" lang="en-US" altLang="ja-JP" sz="2800" dirty="0" smtClean="0"/>
              <a:t>D</a:t>
            </a:r>
            <a:r>
              <a:rPr kumimoji="1" lang="ja-JP" altLang="en-US" sz="2800" dirty="0" smtClean="0"/>
              <a:t>アクションシューティング</a:t>
            </a:r>
            <a:endParaRPr kumimoji="1" lang="ja-JP" altLang="en-US" sz="28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137967" y="5056507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ja-JP" sz="2800" dirty="0" smtClean="0"/>
              <a:t>2</a:t>
            </a:r>
            <a:r>
              <a:rPr lang="ja-JP" altLang="en-US" sz="2800" dirty="0" smtClean="0"/>
              <a:t>人協力</a:t>
            </a:r>
            <a:endParaRPr kumimoji="1" lang="ja-JP" altLang="en-US" sz="2800" dirty="0"/>
          </a:p>
        </p:txBody>
      </p:sp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616222" y="3460001"/>
            <a:ext cx="2150786" cy="430114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ジャンル</a:t>
            </a:r>
            <a:endParaRPr lang="ja-JP" altLang="en-US" sz="2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616222" y="5112454"/>
            <a:ext cx="2186505" cy="41275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プレイ人数</a:t>
            </a:r>
            <a:endParaRPr lang="ja-JP" altLang="en-US" sz="2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3919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solidFill>
                  <a:srgbClr val="FFC000"/>
                </a:solidFill>
              </a:rPr>
              <a:t>コンセプト</a:t>
            </a:r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idx="1"/>
          </p:nvPr>
        </p:nvSpPr>
        <p:spPr>
          <a:xfrm>
            <a:off x="610136" y="1416107"/>
            <a:ext cx="9440697" cy="13930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4400" dirty="0" smtClean="0"/>
              <a:t>かわいい世界観で、普段ゲームしない人でも簡単に遊べるゲーム</a:t>
            </a:r>
            <a:endParaRPr kumimoji="1" lang="ja-JP" altLang="en-US" sz="44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88963" y="3170439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Point1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752743" y="3093494"/>
            <a:ext cx="10282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舞台は家</a:t>
            </a:r>
            <a:endParaRPr kumimoji="1" lang="en-US" altLang="ja-JP" sz="2000" dirty="0" smtClean="0"/>
          </a:p>
          <a:p>
            <a:r>
              <a:rPr kumimoji="1" lang="ja-JP" altLang="en-US" sz="1600" dirty="0" smtClean="0"/>
              <a:t>～目的地</a:t>
            </a:r>
            <a:r>
              <a:rPr kumimoji="1" lang="ja-JP" altLang="en-US" sz="1600" dirty="0"/>
              <a:t>のお菓子のところ</a:t>
            </a:r>
            <a:r>
              <a:rPr kumimoji="1" lang="ja-JP" altLang="en-US" sz="1600" dirty="0" smtClean="0"/>
              <a:t>まで行け！～</a:t>
            </a:r>
            <a:endParaRPr kumimoji="1" lang="en-US" altLang="ja-JP" sz="16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88963" y="4162677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Point2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752743" y="4121586"/>
            <a:ext cx="10282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ネコ特有のかわいい攻撃モーション</a:t>
            </a:r>
            <a:endParaRPr kumimoji="1" lang="en-US" altLang="ja-JP" sz="2000" dirty="0" smtClean="0"/>
          </a:p>
          <a:p>
            <a:r>
              <a:rPr kumimoji="1" lang="ja-JP" altLang="en-US" sz="1600" dirty="0" smtClean="0"/>
              <a:t>～ひっかくなど、声で攻撃などかわいいモーション～</a:t>
            </a:r>
            <a:endParaRPr kumimoji="1" lang="ja-JP" altLang="en-US" sz="16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88962" y="5154915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Point3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752743" y="5169458"/>
            <a:ext cx="10282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2</a:t>
            </a:r>
            <a:r>
              <a:rPr kumimoji="1" lang="ja-JP" altLang="en-US" sz="2000" dirty="0" smtClean="0"/>
              <a:t>人協力プレイ</a:t>
            </a:r>
            <a:endParaRPr kumimoji="1" lang="en-US" altLang="ja-JP" sz="2000" dirty="0" smtClean="0"/>
          </a:p>
          <a:p>
            <a:r>
              <a:rPr kumimoji="1" lang="ja-JP" altLang="en-US" sz="1600" dirty="0" smtClean="0"/>
              <a:t>～両方初心者でも協力してお菓子の場所まで～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89411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世界観とゲームの目的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42198" y="1853247"/>
            <a:ext cx="9166573" cy="2860069"/>
          </a:xfrm>
        </p:spPr>
        <p:txBody>
          <a:bodyPr>
            <a:noAutofit/>
          </a:bodyPr>
          <a:lstStyle/>
          <a:p>
            <a:r>
              <a:rPr lang="ja-JP" altLang="en-US" dirty="0" smtClean="0"/>
              <a:t>舞台はとある家、ネコがおかしを求めて檻から脱走し、行く先にネズミもお菓子に奪いに来ている！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dirty="0" smtClean="0"/>
              <a:t>　　ステージは少し迷路風で</a:t>
            </a:r>
            <a:r>
              <a:rPr lang="ja-JP" alt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家の檻から別の部屋のお菓子があるところまで</a:t>
            </a:r>
            <a:r>
              <a:rPr lang="ja-JP" altLang="en-US" dirty="0" smtClean="0"/>
              <a:t>をイメージし、ネコがひっかく、声などかわいい攻撃でネズミを駆除する</a:t>
            </a: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 smtClean="0"/>
              <a:t>2</a:t>
            </a:r>
            <a:r>
              <a:rPr lang="ja-JP" altLang="en-US" dirty="0" smtClean="0"/>
              <a:t>人協力プレイで、協力しながらネズミを倒し、ゴールまで着いたらクリア体力制であり、</a:t>
            </a:r>
            <a:r>
              <a:rPr lang="en-US" altLang="ja-JP" dirty="0" smtClean="0"/>
              <a:t>HP</a:t>
            </a:r>
            <a:r>
              <a:rPr lang="ja-JP" altLang="en-US" dirty="0" smtClean="0"/>
              <a:t>がどちらもなくなると、クリア失敗になる</a:t>
            </a:r>
            <a:endParaRPr lang="en-US" altLang="ja-JP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862051" y="5219872"/>
            <a:ext cx="5270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世界観はデザイナーがわかりやすい</a:t>
            </a:r>
            <a:r>
              <a:rPr kumimoji="1" lang="ja-JP" altLang="en-US" dirty="0" smtClean="0"/>
              <a:t>イメージ</a:t>
            </a:r>
            <a:endParaRPr kumimoji="1" lang="en-US" altLang="ja-JP" dirty="0" smtClean="0"/>
          </a:p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ルイナー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参考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79" y="4382819"/>
            <a:ext cx="4289368" cy="24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05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74220" y="186018"/>
            <a:ext cx="9404723" cy="956982"/>
          </a:xfrm>
        </p:spPr>
        <p:txBody>
          <a:bodyPr/>
          <a:lstStyle/>
          <a:p>
            <a:pPr algn="ctr"/>
            <a:r>
              <a:rPr kumimoji="1" lang="ja-JP" altLang="en-US" dirty="0" smtClean="0"/>
              <a:t>ゲーム画面イメージ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95868" y="986135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体力ゲージ</a:t>
            </a: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048626" y="6047325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アイテム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978160" y="1170801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タイム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5868" y="1482735"/>
            <a:ext cx="27348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プレイヤーの体力を表示します。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ゲージが</a:t>
            </a:r>
            <a:r>
              <a:rPr kumimoji="1" lang="ja-JP" altLang="en-US" sz="1400" dirty="0" smtClean="0">
                <a:solidFill>
                  <a:srgbClr val="FFC000"/>
                </a:solidFill>
              </a:rPr>
              <a:t>無くなると</a:t>
            </a:r>
            <a:endParaRPr kumimoji="1" lang="en-US" altLang="ja-JP" sz="1400" dirty="0" smtClean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9029652" y="6047325"/>
            <a:ext cx="27348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コイン</a:t>
            </a:r>
            <a:r>
              <a:rPr kumimoji="1" lang="en-US" altLang="ja-JP" sz="1400" dirty="0" smtClean="0"/>
              <a:t>(</a:t>
            </a:r>
            <a:r>
              <a:rPr kumimoji="1" lang="ja-JP" altLang="en-US" sz="1400" dirty="0" smtClean="0"/>
              <a:t>仮</a:t>
            </a:r>
            <a:r>
              <a:rPr kumimoji="1" lang="en-US" altLang="ja-JP" sz="1400" dirty="0" smtClean="0"/>
              <a:t>)</a:t>
            </a:r>
            <a:r>
              <a:rPr kumimoji="1" lang="ja-JP" altLang="en-US" sz="1400" dirty="0" smtClean="0"/>
              <a:t>が貯まればショップで武器などを購入できる</a:t>
            </a:r>
            <a:endParaRPr kumimoji="1" lang="en-US" altLang="ja-JP" sz="1400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012133" y="1093857"/>
            <a:ext cx="27348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残り時間の表示。</a:t>
            </a:r>
            <a:endParaRPr kumimoji="1" lang="en-US" altLang="ja-JP" sz="1400" dirty="0" smtClean="0"/>
          </a:p>
          <a:p>
            <a:r>
              <a:rPr kumimoji="1" lang="en-US" altLang="ja-JP" sz="1400" dirty="0" smtClean="0"/>
              <a:t>(</a:t>
            </a:r>
            <a:r>
              <a:rPr kumimoji="1" lang="ja-JP" altLang="en-US" sz="1400" dirty="0" smtClean="0"/>
              <a:t>いまのところはそれぐらい</a:t>
            </a:r>
            <a:r>
              <a:rPr kumimoji="1" lang="en-US" altLang="ja-JP" sz="1400" dirty="0" smtClean="0"/>
              <a:t>)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8173615" y="374549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スコア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38638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0659"/>
          </a:xfrm>
        </p:spPr>
        <p:txBody>
          <a:bodyPr/>
          <a:lstStyle/>
          <a:p>
            <a:r>
              <a:rPr kumimoji="1" lang="ja-JP" altLang="en-US" dirty="0" smtClean="0"/>
              <a:t>ゲーム</a:t>
            </a:r>
            <a:r>
              <a:rPr lang="ja-JP" altLang="en-US" dirty="0"/>
              <a:t>システム</a:t>
            </a:r>
            <a:r>
              <a:rPr kumimoji="1" lang="ja-JP" altLang="en-US" dirty="0" smtClean="0"/>
              <a:t>１　　　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429788"/>
            <a:ext cx="10515600" cy="5428211"/>
          </a:xfrm>
        </p:spPr>
        <p:txBody>
          <a:bodyPr/>
          <a:lstStyle/>
          <a:p>
            <a:r>
              <a:rPr lang="ja-JP" altLang="en-US" dirty="0" smtClean="0"/>
              <a:t>ああ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25001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22286" y="443193"/>
            <a:ext cx="9404723" cy="1400530"/>
          </a:xfrm>
        </p:spPr>
        <p:txBody>
          <a:bodyPr/>
          <a:lstStyle/>
          <a:p>
            <a:r>
              <a:rPr kumimoji="1" lang="ja-JP" altLang="en-US" dirty="0" smtClean="0"/>
              <a:t>ゲームシステム</a:t>
            </a:r>
            <a:r>
              <a:rPr lang="ja-JP" altLang="en-US" dirty="0"/>
              <a:t>２</a:t>
            </a:r>
            <a:r>
              <a:rPr kumimoji="1" lang="ja-JP" altLang="en-US" dirty="0" smtClean="0"/>
              <a:t>　アイテム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rgbClr val="00B0F0"/>
                </a:solidFill>
              </a:rPr>
              <a:t>スポーツドリンク</a:t>
            </a:r>
            <a:r>
              <a:rPr kumimoji="1" lang="ja-JP" altLang="en-US" dirty="0" smtClean="0"/>
              <a:t>　道中に落ちており、拾うとスタミナが回復する。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回復アイテム</a:t>
            </a:r>
            <a:r>
              <a:rPr kumimoji="1" lang="en-US" altLang="ja-JP" dirty="0" smtClean="0"/>
              <a:t>)</a:t>
            </a:r>
          </a:p>
          <a:p>
            <a:endParaRPr lang="en-US" altLang="ja-JP" dirty="0"/>
          </a:p>
          <a:p>
            <a:r>
              <a:rPr kumimoji="1" lang="ja-JP" altLang="en-US" dirty="0" smtClean="0">
                <a:solidFill>
                  <a:srgbClr val="7030A0"/>
                </a:solidFill>
              </a:rPr>
              <a:t>ドーピング剤</a:t>
            </a:r>
            <a:r>
              <a:rPr kumimoji="1" lang="ja-JP" altLang="en-US" dirty="0" smtClean="0"/>
              <a:t>　道中に落ちており、拾うと選手が覚醒し、スピード、パワー、スタミナも回復する。スコアの増える量が減る、ただし、覚醒が終わるとスタミナの</a:t>
            </a:r>
            <a:r>
              <a:rPr kumimoji="1" lang="ja-JP" altLang="en-US" dirty="0" smtClean="0">
                <a:solidFill>
                  <a:srgbClr val="FF0000"/>
                </a:solidFill>
              </a:rPr>
              <a:t>最大値</a:t>
            </a:r>
            <a:r>
              <a:rPr kumimoji="1" lang="ja-JP" altLang="en-US" dirty="0" smtClean="0"/>
              <a:t>が減り、逆転し返しても最後に逆転されることもある。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97775" y="5879067"/>
            <a:ext cx="10172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各キャラの得意なアイテムを作るかどうか？　最大値を回復するかどうか？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コインを作るかどうか？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78171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並んでる敵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ja-JP" altLang="en-US" dirty="0" smtClean="0"/>
              <a:t>プレイヤーのジャンプに合わせて敵もジャンプしてくる</a:t>
            </a:r>
            <a:endParaRPr kumimoji="1" lang="ja-JP" altLang="en-US" dirty="0"/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ゲームシステム</a:t>
            </a:r>
            <a:r>
              <a:rPr lang="ja-JP" altLang="en-US" dirty="0"/>
              <a:t>３</a:t>
            </a:r>
            <a:r>
              <a:rPr kumimoji="1" lang="ja-JP" altLang="en-US" dirty="0" smtClean="0"/>
              <a:t>　</a:t>
            </a:r>
            <a:r>
              <a:rPr lang="ja-JP" altLang="en-US" dirty="0"/>
              <a:t>敵</a:t>
            </a:r>
            <a:endParaRPr kumimoji="1" lang="ja-JP" altLang="en-US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142232" y="4555374"/>
            <a:ext cx="841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敵の攻撃を遠距離とかにも</a:t>
            </a:r>
            <a:r>
              <a:rPr kumimoji="1" lang="en-US" altLang="ja-JP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0984850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イオン">
  <a:themeElements>
    <a:clrScheme name="イオン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イオン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上側に影付き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TM02900720[[fn=インテグラル]]</Template>
  <TotalTime>733</TotalTime>
  <Words>373</Words>
  <Application>Microsoft Office PowerPoint</Application>
  <PresentationFormat>ワイド画面</PresentationFormat>
  <Paragraphs>50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9</vt:i4>
      </vt:variant>
    </vt:vector>
  </HeadingPairs>
  <TitlesOfParts>
    <vt:vector size="19" baseType="lpstr">
      <vt:lpstr>ＭＳ Ｐゴシック</vt:lpstr>
      <vt:lpstr>メイリオ</vt:lpstr>
      <vt:lpstr>Arial</vt:lpstr>
      <vt:lpstr>Calibri</vt:lpstr>
      <vt:lpstr>Calibri Light</vt:lpstr>
      <vt:lpstr>Century Gothic</vt:lpstr>
      <vt:lpstr>Wingdings 2</vt:lpstr>
      <vt:lpstr>Wingdings 3</vt:lpstr>
      <vt:lpstr>HDOfficeLightV0</vt:lpstr>
      <vt:lpstr>イオン</vt:lpstr>
      <vt:lpstr>企画書</vt:lpstr>
      <vt:lpstr>PowerPoint プレゼンテーション</vt:lpstr>
      <vt:lpstr>基本情報</vt:lpstr>
      <vt:lpstr>コンセプト</vt:lpstr>
      <vt:lpstr>世界観とゲームの目的</vt:lpstr>
      <vt:lpstr>ゲーム画面イメージ</vt:lpstr>
      <vt:lpstr>ゲームシステム１　　　</vt:lpstr>
      <vt:lpstr>ゲームシステム２　アイテム</vt:lpstr>
      <vt:lpstr>ゲームシステム３　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コンセプト</dc:title>
  <dc:creator>student</dc:creator>
  <cp:lastModifiedBy>student</cp:lastModifiedBy>
  <cp:revision>48</cp:revision>
  <dcterms:created xsi:type="dcterms:W3CDTF">2019-11-18T00:19:38Z</dcterms:created>
  <dcterms:modified xsi:type="dcterms:W3CDTF">2020-10-20T02:57:40Z</dcterms:modified>
</cp:coreProperties>
</file>

<file path=docProps/thumbnail.jpeg>
</file>